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820" y="-8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4934D-BE9F-48AD-970F-8E1575540876}" type="datetimeFigureOut">
              <a:rPr lang="en-NZ" smtClean="0"/>
              <a:pPr/>
              <a:t>18/01/2019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F495D-E775-4D24-B5D8-C123F9EF1A5B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4934D-BE9F-48AD-970F-8E1575540876}" type="datetimeFigureOut">
              <a:rPr lang="en-NZ" smtClean="0"/>
              <a:pPr/>
              <a:t>18/01/2019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F495D-E775-4D24-B5D8-C123F9EF1A5B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4934D-BE9F-48AD-970F-8E1575540876}" type="datetimeFigureOut">
              <a:rPr lang="en-NZ" smtClean="0"/>
              <a:pPr/>
              <a:t>18/01/2019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F495D-E775-4D24-B5D8-C123F9EF1A5B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4934D-BE9F-48AD-970F-8E1575540876}" type="datetimeFigureOut">
              <a:rPr lang="en-NZ" smtClean="0"/>
              <a:pPr/>
              <a:t>18/01/2019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F495D-E775-4D24-B5D8-C123F9EF1A5B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4934D-BE9F-48AD-970F-8E1575540876}" type="datetimeFigureOut">
              <a:rPr lang="en-NZ" smtClean="0"/>
              <a:pPr/>
              <a:t>18/01/2019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F495D-E775-4D24-B5D8-C123F9EF1A5B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4934D-BE9F-48AD-970F-8E1575540876}" type="datetimeFigureOut">
              <a:rPr lang="en-NZ" smtClean="0"/>
              <a:pPr/>
              <a:t>18/01/2019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F495D-E775-4D24-B5D8-C123F9EF1A5B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4934D-BE9F-48AD-970F-8E1575540876}" type="datetimeFigureOut">
              <a:rPr lang="en-NZ" smtClean="0"/>
              <a:pPr/>
              <a:t>18/01/2019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F495D-E775-4D24-B5D8-C123F9EF1A5B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4934D-BE9F-48AD-970F-8E1575540876}" type="datetimeFigureOut">
              <a:rPr lang="en-NZ" smtClean="0"/>
              <a:pPr/>
              <a:t>18/01/2019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F495D-E775-4D24-B5D8-C123F9EF1A5B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4934D-BE9F-48AD-970F-8E1575540876}" type="datetimeFigureOut">
              <a:rPr lang="en-NZ" smtClean="0"/>
              <a:pPr/>
              <a:t>18/01/2019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F495D-E775-4D24-B5D8-C123F9EF1A5B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4934D-BE9F-48AD-970F-8E1575540876}" type="datetimeFigureOut">
              <a:rPr lang="en-NZ" smtClean="0"/>
              <a:pPr/>
              <a:t>18/01/2019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F495D-E775-4D24-B5D8-C123F9EF1A5B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4934D-BE9F-48AD-970F-8E1575540876}" type="datetimeFigureOut">
              <a:rPr lang="en-NZ" smtClean="0"/>
              <a:pPr/>
              <a:t>18/01/2019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F495D-E775-4D24-B5D8-C123F9EF1A5B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4934D-BE9F-48AD-970F-8E1575540876}" type="datetimeFigureOut">
              <a:rPr lang="en-NZ" smtClean="0"/>
              <a:pPr/>
              <a:t>18/01/2019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F495D-E775-4D24-B5D8-C123F9EF1A5B}" type="slidenum">
              <a:rPr lang="en-NZ" smtClean="0"/>
              <a:pPr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 descr="Image result for prydes easifeed logo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rcRect/>
          <a:stretch>
            <a:fillRect/>
          </a:stretch>
        </p:blipFill>
        <p:spPr bwMode="auto">
          <a:xfrm>
            <a:off x="836712" y="920552"/>
            <a:ext cx="4989498" cy="3374210"/>
          </a:xfrm>
          <a:prstGeom prst="rect">
            <a:avLst/>
          </a:prstGeom>
          <a:noFill/>
        </p:spPr>
      </p:pic>
      <p:pic>
        <p:nvPicPr>
          <p:cNvPr id="5" name="Picture 4" descr="WVS logo.jpg"/>
          <p:cNvPicPr>
            <a:picLocks noChangeAspect="1"/>
          </p:cNvPicPr>
          <p:nvPr/>
        </p:nvPicPr>
        <p:blipFill>
          <a:blip r:embed="rId3" cstate="print"/>
          <a:srcRect l="5760" t="12219" r="8118"/>
          <a:stretch>
            <a:fillRect/>
          </a:stretch>
        </p:blipFill>
        <p:spPr>
          <a:xfrm>
            <a:off x="2060848" y="114834"/>
            <a:ext cx="2592306" cy="104486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1178" y="1208584"/>
            <a:ext cx="5846439" cy="584759"/>
          </a:xfrm>
          <a:prstGeom prst="rect">
            <a:avLst/>
          </a:prstGeom>
          <a:noFill/>
        </p:spPr>
        <p:txBody>
          <a:bodyPr wrap="none" lIns="91423" tIns="45712" rIns="91423" bIns="45712" rtlCol="0">
            <a:spAutoFit/>
          </a:bodyPr>
          <a:lstStyle/>
          <a:p>
            <a:pPr algn="ctr"/>
            <a:r>
              <a:rPr lang="en-N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  <a:ea typeface="Meiryo UI" pitchFamily="34" charset="-128"/>
                <a:cs typeface="Meiryo UI" pitchFamily="34" charset="-128"/>
              </a:rPr>
              <a:t>“Laminitis and your horse”</a:t>
            </a:r>
            <a:endParaRPr lang="en-N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  <a:ea typeface="Meiryo UI" pitchFamily="34" charset="-128"/>
              <a:cs typeface="Meiryo UI" pitchFamily="34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56792" y="6017889"/>
            <a:ext cx="3674369" cy="1569644"/>
          </a:xfrm>
          <a:prstGeom prst="rect">
            <a:avLst/>
          </a:prstGeom>
          <a:noFill/>
        </p:spPr>
        <p:txBody>
          <a:bodyPr wrap="none" lIns="91423" tIns="45712" rIns="91423" bIns="45712" rtlCol="0">
            <a:spAutoFit/>
          </a:bodyPr>
          <a:lstStyle/>
          <a:p>
            <a:pPr algn="ctr"/>
            <a:r>
              <a:rPr lang="en-NZ" sz="1600" b="1" dirty="0" smtClean="0">
                <a:latin typeface="Arial" pitchFamily="34" charset="0"/>
                <a:cs typeface="Arial" pitchFamily="34" charset="0"/>
              </a:rPr>
              <a:t>Wednesday </a:t>
            </a:r>
            <a:r>
              <a:rPr lang="en-NZ" sz="1600" b="1" dirty="0" smtClean="0">
                <a:latin typeface="Arial" pitchFamily="34" charset="0"/>
                <a:cs typeface="Arial" pitchFamily="34" charset="0"/>
              </a:rPr>
              <a:t>13</a:t>
            </a:r>
            <a:r>
              <a:rPr lang="en-NZ" sz="1600" b="1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NZ" sz="1600" b="1" dirty="0" smtClean="0">
                <a:latin typeface="Arial" pitchFamily="34" charset="0"/>
                <a:cs typeface="Arial" pitchFamily="34" charset="0"/>
              </a:rPr>
              <a:t> February 2019</a:t>
            </a:r>
            <a:endParaRPr lang="en-NZ" sz="16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NZ" sz="1600" b="1" dirty="0" smtClean="0">
                <a:latin typeface="Arial" pitchFamily="34" charset="0"/>
                <a:cs typeface="Arial" pitchFamily="34" charset="0"/>
              </a:rPr>
              <a:t>@ </a:t>
            </a:r>
            <a:r>
              <a:rPr lang="en-NZ" sz="1600" b="1" dirty="0">
                <a:latin typeface="Arial" pitchFamily="34" charset="0"/>
                <a:cs typeface="Arial" pitchFamily="34" charset="0"/>
              </a:rPr>
              <a:t>7</a:t>
            </a:r>
            <a:r>
              <a:rPr lang="en-NZ" sz="1600" b="1" dirty="0" smtClean="0">
                <a:latin typeface="Arial" pitchFamily="34" charset="0"/>
                <a:cs typeface="Arial" pitchFamily="34" charset="0"/>
              </a:rPr>
              <a:t>.00pm</a:t>
            </a:r>
          </a:p>
          <a:p>
            <a:pPr algn="ctr"/>
            <a:r>
              <a:rPr lang="en-NZ" sz="1600" b="1" dirty="0" smtClean="0">
                <a:latin typeface="Arial" pitchFamily="34" charset="0"/>
                <a:cs typeface="Arial" pitchFamily="34" charset="0"/>
              </a:rPr>
              <a:t>Upstairs @ Wanganui Vet Services</a:t>
            </a:r>
          </a:p>
          <a:p>
            <a:pPr algn="ctr"/>
            <a:r>
              <a:rPr lang="en-NZ" sz="1600" b="1" dirty="0" smtClean="0">
                <a:latin typeface="Arial" pitchFamily="34" charset="0"/>
                <a:cs typeface="Arial" pitchFamily="34" charset="0"/>
              </a:rPr>
              <a:t>35 Somme Parade</a:t>
            </a:r>
          </a:p>
          <a:p>
            <a:pPr algn="ctr"/>
            <a:r>
              <a:rPr lang="en-NZ" sz="1600" b="1" dirty="0" smtClean="0">
                <a:latin typeface="Arial" pitchFamily="34" charset="0"/>
                <a:cs typeface="Arial" pitchFamily="34" charset="0"/>
              </a:rPr>
              <a:t>Wanganui</a:t>
            </a:r>
          </a:p>
          <a:p>
            <a:pPr algn="ctr"/>
            <a:r>
              <a:rPr lang="en-NZ" sz="1600" b="1" dirty="0" smtClean="0">
                <a:latin typeface="Arial" pitchFamily="34" charset="0"/>
                <a:cs typeface="Arial" pitchFamily="34" charset="0"/>
              </a:rPr>
              <a:t>(Entrance off Plymouth Street)</a:t>
            </a:r>
            <a:endParaRPr lang="en-NZ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76833" y="8697416"/>
            <a:ext cx="4524474" cy="923314"/>
          </a:xfrm>
          <a:prstGeom prst="rect">
            <a:avLst/>
          </a:prstGeom>
          <a:noFill/>
        </p:spPr>
        <p:txBody>
          <a:bodyPr wrap="none" lIns="91423" tIns="45712" rIns="91423" bIns="45712" rtlCol="0">
            <a:spAutoFit/>
          </a:bodyPr>
          <a:lstStyle/>
          <a:p>
            <a:pPr algn="ctr"/>
            <a:r>
              <a:rPr lang="en-NZ" dirty="0" smtClean="0"/>
              <a:t>RSVP :  Please by </a:t>
            </a:r>
            <a:r>
              <a:rPr lang="en-NZ" dirty="0" smtClean="0"/>
              <a:t>Mon</a:t>
            </a:r>
            <a:r>
              <a:rPr lang="en-NZ" dirty="0" smtClean="0"/>
              <a:t>day  11</a:t>
            </a:r>
            <a:r>
              <a:rPr lang="en-NZ" baseline="30000" dirty="0" smtClean="0"/>
              <a:t>th</a:t>
            </a:r>
            <a:r>
              <a:rPr lang="en-NZ" dirty="0" smtClean="0"/>
              <a:t> February 2019 </a:t>
            </a:r>
            <a:endParaRPr lang="en-NZ" dirty="0" smtClean="0"/>
          </a:p>
          <a:p>
            <a:pPr algn="ctr"/>
            <a:r>
              <a:rPr lang="en-NZ" dirty="0" smtClean="0"/>
              <a:t>P</a:t>
            </a:r>
            <a:r>
              <a:rPr lang="en-NZ" dirty="0" smtClean="0"/>
              <a:t>hone </a:t>
            </a:r>
            <a:r>
              <a:rPr lang="en-NZ" dirty="0" smtClean="0"/>
              <a:t>: 3490155 or</a:t>
            </a:r>
          </a:p>
          <a:p>
            <a:pPr algn="ctr"/>
            <a:r>
              <a:rPr lang="en-NZ" dirty="0" smtClean="0"/>
              <a:t>Email : rh@wgvets.co.nz</a:t>
            </a:r>
            <a:endParaRPr lang="en-NZ" dirty="0"/>
          </a:p>
        </p:txBody>
      </p:sp>
      <p:pic>
        <p:nvPicPr>
          <p:cNvPr id="13" name="Picture 12" descr="WV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0648" y="8841432"/>
            <a:ext cx="1326257" cy="699631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900085" y="2931163"/>
            <a:ext cx="5096233" cy="1446534"/>
          </a:xfrm>
          <a:prstGeom prst="rect">
            <a:avLst/>
          </a:prstGeom>
          <a:noFill/>
        </p:spPr>
        <p:txBody>
          <a:bodyPr wrap="none" lIns="91423" tIns="45712" rIns="91423" bIns="45712" rtlCol="0">
            <a:spAutoFit/>
          </a:bodyPr>
          <a:lstStyle/>
          <a:p>
            <a:pPr algn="ctr"/>
            <a:r>
              <a:rPr lang="en-NZ" b="1" dirty="0" smtClean="0">
                <a:latin typeface="Arial" pitchFamily="34" charset="0"/>
                <a:cs typeface="Arial" pitchFamily="34" charset="0"/>
              </a:rPr>
              <a:t>Different types of laminitis and their causes, </a:t>
            </a:r>
          </a:p>
          <a:p>
            <a:pPr algn="ctr"/>
            <a:r>
              <a:rPr lang="en-NZ" b="1" dirty="0" smtClean="0">
                <a:latin typeface="Arial" pitchFamily="34" charset="0"/>
                <a:cs typeface="Arial" pitchFamily="34" charset="0"/>
              </a:rPr>
              <a:t>how they can affect your horse, </a:t>
            </a:r>
          </a:p>
          <a:p>
            <a:pPr algn="ctr"/>
            <a:r>
              <a:rPr lang="en-NZ" b="1" dirty="0" smtClean="0">
                <a:latin typeface="Arial" pitchFamily="34" charset="0"/>
                <a:cs typeface="Arial" pitchFamily="34" charset="0"/>
              </a:rPr>
              <a:t>what happens if they do, and</a:t>
            </a:r>
          </a:p>
          <a:p>
            <a:pPr algn="ctr"/>
            <a:endParaRPr lang="en-NZ" sz="1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N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PREVENTION   </a:t>
            </a:r>
            <a:r>
              <a:rPr lang="en-NZ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PREVENTION</a:t>
            </a:r>
            <a:r>
              <a:rPr lang="en-N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NZ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PREVENTION</a:t>
            </a:r>
            <a:endParaRPr lang="en-NZ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380932" y="1856656"/>
            <a:ext cx="4403735" cy="1015647"/>
          </a:xfrm>
          <a:prstGeom prst="rect">
            <a:avLst/>
          </a:prstGeom>
          <a:noFill/>
        </p:spPr>
        <p:txBody>
          <a:bodyPr wrap="none" lIns="91423" tIns="45712" rIns="91423" bIns="45712" rtlCol="0">
            <a:spAutoFit/>
          </a:bodyPr>
          <a:lstStyle/>
          <a:p>
            <a:pPr algn="ctr"/>
            <a:r>
              <a:rPr lang="en-N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  <a:ea typeface="Meiryo UI" pitchFamily="34" charset="-128"/>
                <a:cs typeface="Meiryo UI" pitchFamily="34" charset="-128"/>
              </a:rPr>
              <a:t>Equine Evening No </a:t>
            </a:r>
            <a:r>
              <a:rPr lang="en-N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  <a:ea typeface="Meiryo UI" pitchFamily="34" charset="-128"/>
                <a:cs typeface="Meiryo UI" pitchFamily="34" charset="-128"/>
              </a:rPr>
              <a:t>3 </a:t>
            </a:r>
            <a:r>
              <a:rPr lang="en-N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  <a:ea typeface="Meiryo UI" pitchFamily="34" charset="-128"/>
                <a:cs typeface="Meiryo UI" pitchFamily="34" charset="-128"/>
              </a:rPr>
              <a:t>w</a:t>
            </a:r>
            <a:r>
              <a:rPr lang="en-N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  <a:ea typeface="Meiryo UI" pitchFamily="34" charset="-128"/>
                <a:cs typeface="Meiryo UI" pitchFamily="34" charset="-128"/>
              </a:rPr>
              <a:t>ith Wilna</a:t>
            </a:r>
          </a:p>
          <a:p>
            <a:pPr algn="ctr"/>
            <a:r>
              <a:rPr lang="en-N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  <a:ea typeface="Meiryo UI" pitchFamily="34" charset="-128"/>
                <a:cs typeface="Meiryo UI" pitchFamily="34" charset="-128"/>
              </a:rPr>
              <a:t>&amp; guest speaker Hayley-Jane</a:t>
            </a:r>
          </a:p>
          <a:p>
            <a:pPr algn="ctr"/>
            <a:r>
              <a:rPr lang="en-N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  <a:ea typeface="Meiryo UI" pitchFamily="34" charset="-128"/>
                <a:cs typeface="Meiryo UI" pitchFamily="34" charset="-128"/>
              </a:rPr>
              <a:t>f</a:t>
            </a:r>
            <a:r>
              <a:rPr lang="en-N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  <a:ea typeface="Meiryo UI" pitchFamily="34" charset="-128"/>
                <a:cs typeface="Meiryo UI" pitchFamily="34" charset="-128"/>
              </a:rPr>
              <a:t>rom </a:t>
            </a:r>
            <a:r>
              <a:rPr lang="en-N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  <a:ea typeface="Meiryo UI" pitchFamily="34" charset="-128"/>
                <a:cs typeface="Meiryo UI" pitchFamily="34" charset="-128"/>
              </a:rPr>
              <a:t>Prydes</a:t>
            </a:r>
            <a:r>
              <a:rPr lang="en-N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  <a:ea typeface="Meiryo UI" pitchFamily="34" charset="-128"/>
                <a:cs typeface="Meiryo UI" pitchFamily="34" charset="-128"/>
              </a:rPr>
              <a:t> </a:t>
            </a:r>
            <a:r>
              <a:rPr lang="en-N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  <a:ea typeface="Meiryo UI" pitchFamily="34" charset="-128"/>
                <a:cs typeface="Meiryo UI" pitchFamily="34" charset="-128"/>
              </a:rPr>
              <a:t>EasiFeed</a:t>
            </a:r>
            <a:endParaRPr lang="en-NZ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  <a:ea typeface="Meiryo UI" pitchFamily="34" charset="-128"/>
              <a:cs typeface="Meiryo UI" pitchFamily="34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5676" y="7559437"/>
            <a:ext cx="5981126" cy="646315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pPr algn="ctr"/>
            <a:r>
              <a:rPr lang="en-NZ" dirty="0" smtClean="0">
                <a:latin typeface="Arial" pitchFamily="34" charset="0"/>
                <a:cs typeface="Arial" pitchFamily="34" charset="0"/>
              </a:rPr>
              <a:t>Tea, coffee and  biscuits </a:t>
            </a:r>
            <a:r>
              <a:rPr lang="en-NZ" dirty="0" smtClean="0">
                <a:latin typeface="Arial" pitchFamily="34" charset="0"/>
                <a:cs typeface="Arial" pitchFamily="34" charset="0"/>
              </a:rPr>
              <a:t>provided</a:t>
            </a:r>
          </a:p>
          <a:p>
            <a:pPr algn="ctr"/>
            <a:r>
              <a:rPr lang="en-NZ" dirty="0" smtClean="0">
                <a:latin typeface="Arial" pitchFamily="34" charset="0"/>
                <a:cs typeface="Arial" pitchFamily="34" charset="0"/>
              </a:rPr>
              <a:t>Questions will be welcomed</a:t>
            </a:r>
            <a:endParaRPr lang="en-NZ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4664" y="8265368"/>
            <a:ext cx="5981126" cy="430871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pPr algn="ctr"/>
            <a:r>
              <a:rPr lang="en-NZ" sz="2200" b="1" i="1" dirty="0" smtClean="0">
                <a:solidFill>
                  <a:srgbClr val="FF0000"/>
                </a:solidFill>
                <a:latin typeface="Comic Sans MS" pitchFamily="66" charset="0"/>
              </a:rPr>
              <a:t>We look forward to seeing you there</a:t>
            </a:r>
            <a:endParaRPr lang="en-NZ" sz="2200" b="1" i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11268" name="Picture 4" descr="Image result for facebook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9280" y="9057456"/>
            <a:ext cx="432048" cy="432048"/>
          </a:xfrm>
          <a:prstGeom prst="rect">
            <a:avLst/>
          </a:prstGeom>
          <a:noFill/>
        </p:spPr>
      </p:pic>
      <p:pic>
        <p:nvPicPr>
          <p:cNvPr id="14" name="Picture 13" descr="laminitic pony.pn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091494" y="4426705"/>
            <a:ext cx="2372985" cy="1559146"/>
          </a:xfrm>
          <a:prstGeom prst="rect">
            <a:avLst/>
          </a:prstGeom>
        </p:spPr>
      </p:pic>
      <p:pic>
        <p:nvPicPr>
          <p:cNvPr id="16" name="Picture 15" descr="hoof rings.jpg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755790" y="4446727"/>
            <a:ext cx="1944216" cy="150962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97</Words>
  <Application>Microsoft Office PowerPoint</Application>
  <PresentationFormat>A4 Paper (210x297 mm)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rachel.healey</dc:creator>
  <cp:lastModifiedBy>rachel.healey</cp:lastModifiedBy>
  <cp:revision>23</cp:revision>
  <dcterms:created xsi:type="dcterms:W3CDTF">2018-06-27T23:34:38Z</dcterms:created>
  <dcterms:modified xsi:type="dcterms:W3CDTF">2019-01-18T01:36:07Z</dcterms:modified>
</cp:coreProperties>
</file>